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70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9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BBC05-382E-234F-B9B0-9BC2643B6AFB}" type="datetimeFigureOut">
              <a:rPr lang="en-US" smtClean="0"/>
              <a:t>1/19/17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65CCD-B36C-D64B-8107-538B66625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73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Cookies</a:t>
            </a:r>
            <a:r>
              <a:rPr lang="en-US" baseline="0" dirty="0" smtClean="0"/>
              <a:t> Tab at top menu</a:t>
            </a:r>
          </a:p>
          <a:p>
            <a:r>
              <a:rPr lang="en-US" baseline="0" dirty="0" smtClean="0"/>
              <a:t>Click Initial Order</a:t>
            </a:r>
          </a:p>
          <a:p>
            <a:r>
              <a:rPr lang="en-US" baseline="0" dirty="0" smtClean="0"/>
              <a:t>THIS SCREEN Unit of Measure is </a:t>
            </a:r>
            <a:r>
              <a:rPr lang="en-US" baseline="0" dirty="0" smtClean="0">
                <a:solidFill>
                  <a:srgbClr val="FF0000"/>
                </a:solidFill>
              </a:rPr>
              <a:t>PACKAGES</a:t>
            </a:r>
          </a:p>
          <a:p>
            <a:r>
              <a:rPr lang="en-US" baseline="0" dirty="0" smtClean="0"/>
              <a:t>Put in each girls order (in packages)</a:t>
            </a:r>
          </a:p>
          <a:p>
            <a:r>
              <a:rPr lang="en-US" baseline="0" dirty="0" smtClean="0"/>
              <a:t>You will see that you Extra packages to make even cases completes itself.  Cookie Delivery is only cases the SNAP system does it for you.</a:t>
            </a:r>
          </a:p>
          <a:p>
            <a:r>
              <a:rPr lang="en-US" baseline="0" dirty="0" smtClean="0"/>
              <a:t>Put in your Booth/Extras wanted.  This is in 12 package increments(full cases)</a:t>
            </a:r>
          </a:p>
          <a:p>
            <a:r>
              <a:rPr lang="en-US" baseline="0" dirty="0" smtClean="0"/>
              <a:t>Hit SAVE</a:t>
            </a:r>
          </a:p>
          <a:p>
            <a:r>
              <a:rPr lang="en-US" baseline="0" dirty="0" smtClean="0"/>
              <a:t>Answer YES/CONFIRM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65CCD-B36C-D64B-8107-538B666252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87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Request for the time slot you want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65CCD-B36C-D64B-8107-538B666252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24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Click:OK</a:t>
            </a:r>
            <a:r>
              <a:rPr lang="en-US" dirty="0" smtClean="0"/>
              <a:t> to confirm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65CCD-B36C-D64B-8107-538B666252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5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Rewards on Menu Bar</a:t>
            </a:r>
          </a:p>
          <a:p>
            <a:r>
              <a:rPr lang="en-US" dirty="0" smtClean="0"/>
              <a:t>Click</a:t>
            </a:r>
            <a:r>
              <a:rPr lang="en-US" baseline="0" dirty="0" smtClean="0"/>
              <a:t> Create Recognition Order</a:t>
            </a:r>
          </a:p>
          <a:p>
            <a:r>
              <a:rPr lang="en-US" baseline="0" dirty="0" smtClean="0"/>
              <a:t>Plan Type is EARLY</a:t>
            </a:r>
          </a:p>
          <a:p>
            <a:r>
              <a:rPr lang="en-US" baseline="0" dirty="0" smtClean="0"/>
              <a:t>Click Create Order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65CCD-B36C-D64B-8107-538B666252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57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Names of</a:t>
            </a:r>
            <a:r>
              <a:rPr lang="en-US" baseline="0" dirty="0" smtClean="0"/>
              <a:t> registered girls will be in red</a:t>
            </a:r>
          </a:p>
          <a:p>
            <a:r>
              <a:rPr lang="en-US" baseline="0" dirty="0" smtClean="0"/>
              <a:t>You will need to click through all before reviewing then saving order</a:t>
            </a:r>
          </a:p>
          <a:p>
            <a:r>
              <a:rPr lang="en-US" baseline="0" dirty="0" smtClean="0"/>
              <a:t>Even the girls that do not reach the early goal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is a good idea to get ALL girls shirt/sweatshirt sizes early</a:t>
            </a:r>
          </a:p>
          <a:p>
            <a:r>
              <a:rPr lang="en-US" baseline="0" dirty="0" smtClean="0"/>
              <a:t>I also have the girls tell me their prizes choices early too… I ask them to circle on their rewards sheet/copy of the rewards sheet all the way up through gift cards when they return their initial numbers.  </a:t>
            </a:r>
          </a:p>
          <a:p>
            <a:r>
              <a:rPr lang="en-US" baseline="0" dirty="0" smtClean="0"/>
              <a:t>Review Order</a:t>
            </a:r>
          </a:p>
          <a:p>
            <a:r>
              <a:rPr lang="en-US" baseline="0" dirty="0" smtClean="0"/>
              <a:t>Confirm</a:t>
            </a:r>
          </a:p>
          <a:p>
            <a:r>
              <a:rPr lang="en-US" baseline="0" dirty="0" smtClean="0"/>
              <a:t>Save and Exit</a:t>
            </a:r>
          </a:p>
          <a:p>
            <a:r>
              <a:rPr lang="en-US" baseline="0" dirty="0" smtClean="0"/>
              <a:t>Confirm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65CCD-B36C-D64B-8107-538B666252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66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Menu</a:t>
            </a:r>
            <a:r>
              <a:rPr lang="en-US" baseline="0" dirty="0" smtClean="0"/>
              <a:t> Tab-My Troop</a:t>
            </a:r>
          </a:p>
          <a:p>
            <a:r>
              <a:rPr lang="en-US" baseline="0" dirty="0" smtClean="0"/>
              <a:t>Find the correct month</a:t>
            </a:r>
          </a:p>
          <a:p>
            <a:r>
              <a:rPr lang="en-US" baseline="0" dirty="0" smtClean="0"/>
              <a:t>Cookie Delivery is currently scheduled for February 23(Thursday) thru February 25 (Saturday)</a:t>
            </a:r>
          </a:p>
          <a:p>
            <a:r>
              <a:rPr lang="en-US" baseline="0" dirty="0" smtClean="0"/>
              <a:t>This does occur at the end of </a:t>
            </a:r>
            <a:r>
              <a:rPr lang="en-US" baseline="0" dirty="0" err="1" smtClean="0"/>
              <a:t>Websters</a:t>
            </a:r>
            <a:r>
              <a:rPr lang="en-US" baseline="0" dirty="0" smtClean="0"/>
              <a:t> February Recess.  </a:t>
            </a:r>
          </a:p>
          <a:p>
            <a:r>
              <a:rPr lang="en-US" baseline="0" dirty="0" smtClean="0"/>
              <a:t>Click on the day you wish to schedule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65CCD-B36C-D64B-8107-538B666252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09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Choose</a:t>
            </a:r>
            <a:r>
              <a:rPr lang="en-US" baseline="0" dirty="0" smtClean="0"/>
              <a:t> the time you wish to pick </a:t>
            </a:r>
            <a:r>
              <a:rPr lang="en-US" baseline="0" dirty="0" smtClean="0"/>
              <a:t>up(green plus)</a:t>
            </a:r>
            <a:endParaRPr lang="en-US" baseline="0" dirty="0" smtClean="0"/>
          </a:p>
          <a:p>
            <a:r>
              <a:rPr lang="en-US" baseline="0" dirty="0" smtClean="0"/>
              <a:t>Remember you will need 2 people(no person under 16 can help)</a:t>
            </a:r>
          </a:p>
          <a:p>
            <a:r>
              <a:rPr lang="en-US" baseline="0" dirty="0" smtClean="0"/>
              <a:t>One will stay in the car(drive through cookie station)</a:t>
            </a:r>
          </a:p>
          <a:p>
            <a:r>
              <a:rPr lang="en-US" baseline="0" dirty="0" smtClean="0"/>
              <a:t>One will count and supervise the cookies placed into the vehicle</a:t>
            </a:r>
          </a:p>
          <a:p>
            <a:r>
              <a:rPr lang="en-US" baseline="0" dirty="0" smtClean="0"/>
              <a:t>If there is a multiple car need there only needs to be 1 cookie counter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65CCD-B36C-D64B-8107-538B666252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6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Confirm your appointment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65CCD-B36C-D64B-8107-538B666252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43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Council Sponsored</a:t>
            </a:r>
            <a:r>
              <a:rPr lang="en-US" baseline="0" dirty="0" smtClean="0"/>
              <a:t> Booth Lottery is January 16</a:t>
            </a:r>
            <a:r>
              <a:rPr lang="en-US" baseline="30000" dirty="0" smtClean="0"/>
              <a:t>th</a:t>
            </a:r>
            <a:r>
              <a:rPr lang="en-US" baseline="0" dirty="0" smtClean="0"/>
              <a:t> – January 28</a:t>
            </a:r>
            <a:r>
              <a:rPr lang="en-US" baseline="30000" dirty="0" smtClean="0"/>
              <a:t>th</a:t>
            </a:r>
            <a:endParaRPr lang="en-US" baseline="0" dirty="0" smtClean="0"/>
          </a:p>
          <a:p>
            <a:r>
              <a:rPr lang="en-US" baseline="0" dirty="0" smtClean="0"/>
              <a:t>It is not a first come/first serve</a:t>
            </a:r>
          </a:p>
          <a:p>
            <a:r>
              <a:rPr lang="en-US" baseline="0" dirty="0" smtClean="0"/>
              <a:t>You can choose up to 5 and everyone will be notified on January 29</a:t>
            </a:r>
            <a:r>
              <a:rPr lang="en-US" baseline="30000" dirty="0" smtClean="0"/>
              <a:t>th</a:t>
            </a:r>
            <a:r>
              <a:rPr lang="en-US" baseline="0" dirty="0" smtClean="0"/>
              <a:t> which one your troop wins.</a:t>
            </a:r>
          </a:p>
          <a:p>
            <a:r>
              <a:rPr lang="en-US" baseline="0" dirty="0" smtClean="0"/>
              <a:t>First come/first serve opens up February 1</a:t>
            </a:r>
            <a:r>
              <a:rPr lang="en-US" baseline="30000" dirty="0" smtClean="0"/>
              <a:t>st</a:t>
            </a:r>
            <a:endParaRPr lang="en-US" baseline="0" dirty="0" smtClean="0"/>
          </a:p>
          <a:p>
            <a:r>
              <a:rPr lang="en-US" baseline="0" dirty="0" smtClean="0"/>
              <a:t>This is where you can pick up as many as you want open council sponsored booth slots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65CCD-B36C-D64B-8107-538B666252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33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</a:t>
            </a:r>
            <a:r>
              <a:rPr lang="en-US" baseline="0" dirty="0" smtClean="0"/>
              <a:t> Menu – Cookies</a:t>
            </a:r>
          </a:p>
          <a:p>
            <a:r>
              <a:rPr lang="en-US" baseline="0" dirty="0" smtClean="0"/>
              <a:t>Click Booth Scheduler</a:t>
            </a:r>
          </a:p>
          <a:p>
            <a:r>
              <a:rPr lang="en-US" baseline="0" dirty="0" smtClean="0"/>
              <a:t>Click Schedule a Booth or Lottery Request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65CCD-B36C-D64B-8107-538B666252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43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Click the date you wish to put in a request for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65CCD-B36C-D64B-8107-538B666252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7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11C6-6AAC-9744-ABD2-AD871F38D2A3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E032-5063-0B4E-A893-4458BD36D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7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11C6-6AAC-9744-ABD2-AD871F38D2A3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E032-5063-0B4E-A893-4458BD36D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11C6-6AAC-9744-ABD2-AD871F38D2A3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E032-5063-0B4E-A893-4458BD36D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7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11C6-6AAC-9744-ABD2-AD871F38D2A3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E032-5063-0B4E-A893-4458BD36D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79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11C6-6AAC-9744-ABD2-AD871F38D2A3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E032-5063-0B4E-A893-4458BD36D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0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11C6-6AAC-9744-ABD2-AD871F38D2A3}" type="datetimeFigureOut">
              <a:rPr lang="en-US" smtClean="0"/>
              <a:t>1/19/17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E032-5063-0B4E-A893-4458BD36D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0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11C6-6AAC-9744-ABD2-AD871F38D2A3}" type="datetimeFigureOut">
              <a:rPr lang="en-US" smtClean="0"/>
              <a:t>1/19/17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E032-5063-0B4E-A893-4458BD36D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5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11C6-6AAC-9744-ABD2-AD871F38D2A3}" type="datetimeFigureOut">
              <a:rPr lang="en-US" smtClean="0"/>
              <a:t>1/19/17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E032-5063-0B4E-A893-4458BD36D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5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11C6-6AAC-9744-ABD2-AD871F38D2A3}" type="datetimeFigureOut">
              <a:rPr lang="en-US" smtClean="0"/>
              <a:t>1/19/17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E032-5063-0B4E-A893-4458BD36D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0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11C6-6AAC-9744-ABD2-AD871F38D2A3}" type="datetimeFigureOut">
              <a:rPr lang="en-US" smtClean="0"/>
              <a:t>1/19/17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E032-5063-0B4E-A893-4458BD36D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5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11C6-6AAC-9744-ABD2-AD871F38D2A3}" type="datetimeFigureOut">
              <a:rPr lang="en-US" smtClean="0"/>
              <a:t>1/19/17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E032-5063-0B4E-A893-4458BD36D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1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711C6-6AAC-9744-ABD2-AD871F38D2A3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AE032-5063-0B4E-A893-4458BD36D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1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Snap+ Sign On</a:t>
            </a:r>
            <a:endParaRPr lang="en-US" dirty="0"/>
          </a:p>
        </p:txBody>
      </p:sp>
      <p:pic>
        <p:nvPicPr>
          <p:cNvPr id="4" name="Content Placeholder 3" descr="ABC SNAP+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" b="1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6923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925"/>
            <a:ext cx="9144000" cy="65799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44423" y="922746"/>
            <a:ext cx="2250831" cy="49185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37956" y="3423976"/>
            <a:ext cx="1681592" cy="25720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97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 Sheet– Main Page</a:t>
            </a:r>
            <a:endParaRPr lang="en-US" dirty="0"/>
          </a:p>
        </p:txBody>
      </p:sp>
      <p:pic>
        <p:nvPicPr>
          <p:cNvPr id="4" name="Content Placeholder 3" descr="SNAP+ Cookie Sheet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" b="26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25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900"/>
            <a:ext cx="9144000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8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600"/>
            <a:ext cx="9144000" cy="664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700"/>
            <a:ext cx="9144000" cy="656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42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 Sheet– Main Page</a:t>
            </a:r>
            <a:endParaRPr lang="en-US" dirty="0"/>
          </a:p>
        </p:txBody>
      </p:sp>
      <p:pic>
        <p:nvPicPr>
          <p:cNvPr id="4" name="Content Placeholder 3" descr="SNAP+ Cookie Sheet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" b="26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1065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half of Cookie Sheet</a:t>
            </a:r>
            <a:endParaRPr lang="en-US" dirty="0"/>
          </a:p>
        </p:txBody>
      </p:sp>
      <p:pic>
        <p:nvPicPr>
          <p:cNvPr id="4" name="Content Placeholder 3" descr="SNAP+ cookie sheet bottom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1" b="53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17952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26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22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0"/>
            <a:ext cx="9092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6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3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00"/>
            <a:ext cx="9144000" cy="675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086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700"/>
            <a:ext cx="9144000" cy="656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85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900"/>
            <a:ext cx="9144000" cy="642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98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2575</TotalTime>
  <Words>427</Words>
  <Application>Microsoft Macintosh PowerPoint</Application>
  <PresentationFormat>On-screen Show (4:3)</PresentationFormat>
  <Paragraphs>59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Snap+ Sign On</vt:lpstr>
      <vt:lpstr>Cookie Sheet– Main Page</vt:lpstr>
      <vt:lpstr>Bottom half of Cookie 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Cookie Sheet– Main Page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Snap+ Sign On</dc:title>
  <dc:creator>Paul</dc:creator>
  <cp:lastModifiedBy>Paul</cp:lastModifiedBy>
  <cp:revision>12</cp:revision>
  <dcterms:created xsi:type="dcterms:W3CDTF">2016-12-06T01:41:27Z</dcterms:created>
  <dcterms:modified xsi:type="dcterms:W3CDTF">2017-01-19T14:00:20Z</dcterms:modified>
</cp:coreProperties>
</file>